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92" r:id="rId5"/>
    <p:sldId id="256" r:id="rId6"/>
    <p:sldId id="257" r:id="rId7"/>
    <p:sldId id="258" r:id="rId8"/>
    <p:sldId id="259" r:id="rId9"/>
    <p:sldId id="260" r:id="rId10"/>
    <p:sldId id="262" r:id="rId11"/>
    <p:sldId id="263" r:id="rId12"/>
    <p:sldId id="265" r:id="rId13"/>
    <p:sldId id="264" r:id="rId14"/>
    <p:sldId id="268" r:id="rId15"/>
    <p:sldId id="269" r:id="rId16"/>
    <p:sldId id="266" r:id="rId17"/>
    <p:sldId id="273" r:id="rId18"/>
    <p:sldId id="276" r:id="rId19"/>
    <p:sldId id="277" r:id="rId20"/>
    <p:sldId id="287" r:id="rId21"/>
    <p:sldId id="279" r:id="rId22"/>
    <p:sldId id="280" r:id="rId23"/>
    <p:sldId id="284" r:id="rId24"/>
    <p:sldId id="289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7"/>
            <a:ext cx="8458200" cy="194421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Освобождение г. Гомеля от немецко-фашистских </a:t>
            </a:r>
            <a:r>
              <a:rPr lang="ru-RU" sz="3200" b="1" dirty="0" smtClean="0"/>
              <a:t>захватчиков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9080"/>
            <a:ext cx="6995120" cy="2304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Лекция-презентация </a:t>
            </a:r>
            <a:r>
              <a:rPr lang="ru-RU" dirty="0" smtClean="0"/>
              <a:t>по дисциплине «История Беларуси» для слушателей подготовительного отделения, подготовительных курсов, абитуриентов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Составитель: </a:t>
            </a:r>
            <a:r>
              <a:rPr lang="ru-RU" b="1" dirty="0" err="1"/>
              <a:t>Самонова</a:t>
            </a:r>
            <a:r>
              <a:rPr lang="ru-RU" b="1" dirty="0"/>
              <a:t> Мария Николаевна</a:t>
            </a:r>
            <a:r>
              <a:rPr lang="ru-RU" dirty="0"/>
              <a:t>, </a:t>
            </a:r>
            <a:r>
              <a:rPr lang="ru-RU" dirty="0" smtClean="0"/>
              <a:t>кандидат исторических наук,</a:t>
            </a:r>
            <a:endParaRPr lang="ru-RU" dirty="0"/>
          </a:p>
          <a:p>
            <a:r>
              <a:rPr lang="ru-RU" dirty="0"/>
              <a:t>ассистент кафедры </a:t>
            </a:r>
            <a:r>
              <a:rPr lang="ru-RU" dirty="0" err="1"/>
              <a:t>довузовской</a:t>
            </a:r>
            <a:r>
              <a:rPr lang="ru-RU" dirty="0"/>
              <a:t> подготовки и профориентации ГГУ им. Ф. Скорины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61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642918"/>
            <a:ext cx="3614734" cy="5786478"/>
          </a:xfrm>
        </p:spPr>
        <p:txBody>
          <a:bodyPr>
            <a:noAutofit/>
          </a:bodyPr>
          <a:lstStyle/>
          <a:p>
            <a:r>
              <a:rPr lang="ru-RU" sz="2000" dirty="0" smtClean="0"/>
              <a:t>Ефрейтор </a:t>
            </a:r>
            <a:r>
              <a:rPr lang="ru-RU" sz="2000" b="1" dirty="0" smtClean="0"/>
              <a:t>М.И.Васильев</a:t>
            </a:r>
            <a:r>
              <a:rPr lang="ru-RU" sz="2000" dirty="0" smtClean="0"/>
              <a:t> водрузил Красное знамя на полуразрушенном здании городской электростанции.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Литсотрудник</a:t>
            </a:r>
            <a:r>
              <a:rPr lang="ru-RU" sz="2000" dirty="0" smtClean="0"/>
              <a:t> красноармейской газеты «Знамя Советов» 11-й армии лейтенант </a:t>
            </a:r>
            <a:r>
              <a:rPr lang="ru-RU" sz="2000" b="1" dirty="0" smtClean="0"/>
              <a:t>Г.В.Кирилюк</a:t>
            </a:r>
            <a:r>
              <a:rPr lang="ru-RU" sz="2000" dirty="0" smtClean="0"/>
              <a:t> ─ на пожарной каланче.</a:t>
            </a:r>
            <a:endParaRPr lang="ru-RU" sz="2000" dirty="0"/>
          </a:p>
        </p:txBody>
      </p:sp>
      <p:pic>
        <p:nvPicPr>
          <p:cNvPr id="4" name="Содержимое 3" descr="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4082156" cy="6429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857232"/>
            <a:ext cx="7408615" cy="5737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7830814" cy="5820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Гомельчане</a:t>
            </a:r>
            <a:r>
              <a:rPr lang="ru-RU" sz="2400" dirty="0" smtClean="0"/>
              <a:t> приветствуют освободителей – </a:t>
            </a:r>
            <a:br>
              <a:rPr lang="ru-RU" sz="2400" dirty="0" smtClean="0"/>
            </a:br>
            <a:r>
              <a:rPr lang="ru-RU" sz="2400" dirty="0" smtClean="0"/>
              <a:t>воинов Красной Армии</a:t>
            </a:r>
            <a:endParaRPr lang="ru-RU" sz="2400" dirty="0"/>
          </a:p>
        </p:txBody>
      </p:sp>
      <p:pic>
        <p:nvPicPr>
          <p:cNvPr id="4" name="Содержимое 3" descr="17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969045" cy="5002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Возвращение домой</a:t>
            </a:r>
            <a:endParaRPr lang="ru-RU" dirty="0"/>
          </a:p>
        </p:txBody>
      </p:sp>
      <p:pic>
        <p:nvPicPr>
          <p:cNvPr id="4" name="Содержимое 3" descr="26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02267"/>
            <a:ext cx="7215238" cy="5555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267" y="928670"/>
            <a:ext cx="7962471" cy="5573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928670"/>
            <a:ext cx="7640077" cy="5645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14356"/>
            <a:ext cx="7241899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85794"/>
            <a:ext cx="7155695" cy="5716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85794"/>
            <a:ext cx="7116448" cy="5788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23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26 ноября 1943</a:t>
            </a:r>
            <a:r>
              <a:rPr lang="en-US" sz="2800" b="1" dirty="0" smtClean="0"/>
              <a:t> </a:t>
            </a:r>
            <a:r>
              <a:rPr lang="ru-RU" sz="2800" b="1" dirty="0" smtClean="0"/>
              <a:t>г.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 </a:t>
            </a:r>
            <a:r>
              <a:rPr lang="ru-RU" sz="2800" dirty="0" smtClean="0"/>
              <a:t>г.</a:t>
            </a:r>
            <a:r>
              <a:rPr lang="en-US" sz="2800" dirty="0" smtClean="0"/>
              <a:t> </a:t>
            </a:r>
            <a:r>
              <a:rPr lang="ru-RU" sz="2800" dirty="0" smtClean="0"/>
              <a:t>Гомель</a:t>
            </a:r>
            <a:r>
              <a:rPr lang="en-US" sz="2800" dirty="0" smtClean="0"/>
              <a:t> – </a:t>
            </a:r>
            <a:r>
              <a:rPr lang="ru-RU" sz="2800" dirty="0" smtClean="0"/>
              <a:t>первый областной центр Беларуси, освобожденный от немецко-фашистских</a:t>
            </a:r>
            <a:r>
              <a:rPr lang="en-US" sz="2800" dirty="0" smtClean="0"/>
              <a:t> </a:t>
            </a:r>
            <a:r>
              <a:rPr lang="ru-RU" sz="2800" smtClean="0"/>
              <a:t>захватчиков </a:t>
            </a:r>
            <a:endParaRPr lang="ru-RU" sz="2800" dirty="0"/>
          </a:p>
        </p:txBody>
      </p:sp>
      <p:pic>
        <p:nvPicPr>
          <p:cNvPr id="3" name="Рисунок 2" descr="10_0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357430"/>
            <a:ext cx="6786580" cy="432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7890857" cy="6128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7763396" cy="5788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Битва за Гомель, с которой началось освобождение Беларуси - выдающийся подвиг </a:t>
            </a:r>
            <a:br>
              <a:rPr lang="ru-RU" sz="2700" dirty="0" smtClean="0"/>
            </a:br>
            <a:r>
              <a:rPr lang="ru-RU" sz="2700" dirty="0" smtClean="0"/>
              <a:t>советской армии и народа.</a:t>
            </a:r>
            <a:endParaRPr lang="ru-RU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6143644"/>
            <a:ext cx="378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Вечная слава героям!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Гомель._Вечный_огонь._Площадь_Труда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785926"/>
            <a:ext cx="3243263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668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/>
              <a:t>Гомельско-Речицкая</a:t>
            </a:r>
            <a:r>
              <a:rPr lang="ru-RU" sz="2400" b="1" dirty="0" smtClean="0"/>
              <a:t> наступательная операция </a:t>
            </a:r>
            <a:r>
              <a:rPr lang="ru-RU" sz="2400" dirty="0" smtClean="0"/>
              <a:t>войск Белорусского фронта (командующий генерал армии К.К.Рокоссовский) 10 - 30 ноября 1943 г.</a:t>
            </a:r>
            <a:endParaRPr lang="ru-RU" sz="2400" dirty="0"/>
          </a:p>
        </p:txBody>
      </p:sp>
      <p:pic>
        <p:nvPicPr>
          <p:cNvPr id="8" name="Содержимое 7" descr="38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500" y="2249488"/>
            <a:ext cx="61290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01080" cy="164307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 подступах к Гомелю противник построил мощную линию обороны</a:t>
            </a:r>
            <a:r>
              <a:rPr lang="en-US" sz="2400" dirty="0" smtClean="0"/>
              <a:t>. </a:t>
            </a:r>
            <a:r>
              <a:rPr lang="ru-RU" sz="2400" dirty="0" smtClean="0"/>
              <a:t>Несмотря на все усилия врага, советские войска настойчиво продвигались вперёд и вечером 25 ноября 1943</a:t>
            </a:r>
            <a:r>
              <a:rPr lang="en-US" sz="2400" dirty="0" smtClean="0"/>
              <a:t> </a:t>
            </a:r>
            <a:r>
              <a:rPr lang="ru-RU" sz="2400" dirty="0" smtClean="0"/>
              <a:t>г. с трёх сторон подошли к Гомелю.</a:t>
            </a:r>
            <a:endParaRPr lang="ru-RU" sz="2400" dirty="0"/>
          </a:p>
        </p:txBody>
      </p:sp>
      <p:pic>
        <p:nvPicPr>
          <p:cNvPr id="4" name="Содержимое 3" descr="6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288" y="2249488"/>
            <a:ext cx="6287423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Несмотря на все усилия врага, советские войска настойчиво продвигались вперёд и вечером 25 ноября 1943</a:t>
            </a:r>
            <a:r>
              <a:rPr lang="en-US" sz="2400" dirty="0" smtClean="0"/>
              <a:t> </a:t>
            </a:r>
            <a:r>
              <a:rPr lang="ru-RU" sz="2400" dirty="0" smtClean="0"/>
              <a:t>г. с трёх сторон подошли к Гомелю.</a:t>
            </a:r>
            <a:endParaRPr lang="ru-RU" sz="2400" dirty="0"/>
          </a:p>
        </p:txBody>
      </p:sp>
      <p:pic>
        <p:nvPicPr>
          <p:cNvPr id="4" name="Содержимое 3" descr="1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618" y="2249488"/>
            <a:ext cx="5914764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640434" cy="5526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7717473" cy="5573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716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донесении военного совета 11-й армии сообщалось: «…Войска армии после многодневных упорных боев сегодня, 26.ХI. к 9-30 овладели областным центром Белорусской ССР городом Гомель, крупным узлом коммуникаций и важным опорным пунктом обороны немцев на правом берегу реки </a:t>
            </a:r>
            <a:r>
              <a:rPr lang="ru-RU" sz="2000" dirty="0" err="1" smtClean="0"/>
              <a:t>Сож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4" name="Содержимое 3" descr="2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85992"/>
            <a:ext cx="5900706" cy="4287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_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976" y="1071546"/>
            <a:ext cx="8307038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72EC70E-F48A-4F22-A04F-5793B94D1FD6}"/>
</file>

<file path=customXml/itemProps2.xml><?xml version="1.0" encoding="utf-8"?>
<ds:datastoreItem xmlns:ds="http://schemas.openxmlformats.org/officeDocument/2006/customXml" ds:itemID="{4B86132F-C4F5-4012-9E84-7ABC83E648FF}"/>
</file>

<file path=customXml/itemProps3.xml><?xml version="1.0" encoding="utf-8"?>
<ds:datastoreItem xmlns:ds="http://schemas.openxmlformats.org/officeDocument/2006/customXml" ds:itemID="{A99AD4B6-FF42-44B3-9633-FF98E26EA5A5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</TotalTime>
  <Words>206</Words>
  <Application>Microsoft Office PowerPoint</Application>
  <PresentationFormat>Экран (4:3)</PresentationFormat>
  <Paragraphs>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Освобождение г. Гомеля от немецко-фашистских захватчиков</vt:lpstr>
      <vt:lpstr>26 ноября 1943 г.  г. Гомель – первый областной центр Беларуси, освобожденный от немецко-фашистских захватчиков </vt:lpstr>
      <vt:lpstr>Гомельско-Речицкая наступательная операция войск Белорусского фронта (командующий генерал армии К.К.Рокоссовский) 10 - 30 ноября 1943 г.</vt:lpstr>
      <vt:lpstr>На подступах к Гомелю противник построил мощную линию обороны. Несмотря на все усилия врага, советские войска настойчиво продвигались вперёд и вечером 25 ноября 1943 г. с трёх сторон подошли к Гомелю.</vt:lpstr>
      <vt:lpstr>Несмотря на все усилия врага, советские войска настойчиво продвигались вперёд и вечером 25 ноября 1943 г. с трёх сторон подошли к Гомелю.</vt:lpstr>
      <vt:lpstr>Слайд 6</vt:lpstr>
      <vt:lpstr>Слайд 7</vt:lpstr>
      <vt:lpstr>В донесении военного совета 11-й армии сообщалось: «…Войска армии после многодневных упорных боев сегодня, 26.ХI. к 9-30 овладели областным центром Белорусской ССР городом Гомель, крупным узлом коммуникаций и важным опорным пунктом обороны немцев на правом берегу реки Сож».</vt:lpstr>
      <vt:lpstr>Слайд 9</vt:lpstr>
      <vt:lpstr>Ефрейтор М.И.Васильев водрузил Красное знамя на полуразрушенном здании городской электростанции.   Литсотрудник красноармейской газеты «Знамя Советов» 11-й армии лейтенант Г.В.Кирилюк ─ на пожарной каланче.</vt:lpstr>
      <vt:lpstr>Слайд 11</vt:lpstr>
      <vt:lpstr>Слайд 12</vt:lpstr>
      <vt:lpstr>Гомельчане приветствуют освободителей –  воинов Красной Армии</vt:lpstr>
      <vt:lpstr>Возвращение домой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Битва за Гомель, с которой началось освобождение Беларуси - выдающийся подвиг  советской армии и народа.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ноября 1943 г.   г. Гомель – первый областной центр Беларуси, освобожденный от немецко-фашистских захватчиков. </dc:title>
  <dc:creator>Mari</dc:creator>
  <cp:lastModifiedBy>Mary</cp:lastModifiedBy>
  <cp:revision>16</cp:revision>
  <dcterms:created xsi:type="dcterms:W3CDTF">2014-12-04T04:54:14Z</dcterms:created>
  <dcterms:modified xsi:type="dcterms:W3CDTF">2015-05-19T07:50:50Z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